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84" autoAdjust="0"/>
    <p:restoredTop sz="94660"/>
  </p:normalViewPr>
  <p:slideViewPr>
    <p:cSldViewPr snapToGrid="0" snapToObjects="1" showGuides="1">
      <p:cViewPr>
        <p:scale>
          <a:sx n="90" d="100"/>
          <a:sy n="90" d="100"/>
        </p:scale>
        <p:origin x="-1024" y="-7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9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3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8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3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6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9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5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5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85B19-88E6-FE44-8A17-73E4ED05D1DF}" type="datetimeFigureOut">
              <a:rPr lang="en-US" smtClean="0"/>
              <a:t>11/21/13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CCCB8-0828-F645-BC97-5936C98C6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_Carin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21264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6029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venir Medium"/>
                <a:cs typeface="Avenir Medium"/>
              </a:rPr>
              <a:t>In this series of images, we travel across enormous leaps of scale to go from local stars out to the earliest galaxies.</a:t>
            </a:r>
            <a:endParaRPr lang="en-US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4127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_Carin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212645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457200" y="205979"/>
            <a:ext cx="8229600" cy="4602938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venir Medium"/>
                <a:cs typeface="Avenir Medium"/>
              </a:rPr>
              <a:t>Colors in the images were applied for scientific and also aesthetic purposes, mapping either chemical composition or the range of energies included in the data.</a:t>
            </a:r>
            <a:endParaRPr lang="en-US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74996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5022"/>
            <a:ext cx="9144000" cy="5318522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457200" y="205979"/>
            <a:ext cx="8229600" cy="4602938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venir Medium"/>
                <a:cs typeface="Avenir Medium"/>
              </a:rPr>
              <a:t>By compositing a series of images together, we can get a more complete picture of what Earth looks like at night.</a:t>
            </a:r>
            <a:endParaRPr lang="en-US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3305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457200" y="205979"/>
            <a:ext cx="8229600" cy="4602938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venir Medium"/>
                <a:cs typeface="Avenir Medium"/>
              </a:rPr>
              <a:t>This data is being used to map not only urbanization and light pollution, but also help us to understand how such issues can impact fragile ecosystems.</a:t>
            </a:r>
            <a:endParaRPr lang="en-US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6907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102</Words>
  <Application>Microsoft Macintosh PowerPoint</Application>
  <PresentationFormat>On-screen Show (16:9)</PresentationFormat>
  <Paragraphs>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In this series of images, we travel across enormous leaps of scale to go from local stars out to the earliest galaxies.</vt:lpstr>
      <vt:lpstr>PowerPoint Presentation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this series of images, we travel across enormous leaps of scale to go from local stars out to t</dc:title>
  <dc:creator>Patrick Rashleigh</dc:creator>
  <cp:lastModifiedBy>Patrick Rashleigh</cp:lastModifiedBy>
  <cp:revision>3</cp:revision>
  <dcterms:created xsi:type="dcterms:W3CDTF">2013-11-21T19:31:22Z</dcterms:created>
  <dcterms:modified xsi:type="dcterms:W3CDTF">2013-11-21T19:54:28Z</dcterms:modified>
</cp:coreProperties>
</file>